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1" r:id="rId5"/>
    <p:sldId id="300" r:id="rId6"/>
    <p:sldId id="301" r:id="rId7"/>
    <p:sldId id="302" r:id="rId8"/>
    <p:sldId id="303" r:id="rId9"/>
    <p:sldId id="304" r:id="rId10"/>
    <p:sldId id="306" r:id="rId11"/>
    <p:sldId id="307" r:id="rId12"/>
    <p:sldId id="265" r:id="rId13"/>
    <p:sldId id="266" r:id="rId14"/>
  </p:sldIdLst>
  <p:sldSz cx="7200900" cy="5111750"/>
  <p:notesSz cx="6858000" cy="9144000"/>
  <p:custDataLst>
    <p:tags r:id="rId1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017"/>
    <p:restoredTop sz="94660"/>
  </p:normalViewPr>
  <p:slideViewPr>
    <p:cSldViewPr snapToGrid="0" showGuides="1">
      <p:cViewPr>
        <p:scale>
          <a:sx n="125" d="100"/>
          <a:sy n="125" d="100"/>
        </p:scale>
        <p:origin x="-2458" y="-730"/>
      </p:cViewPr>
      <p:guideLst>
        <p:guide orient="horz" pos="1609"/>
        <p:guide pos="2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2A44E140-1DF0-426B-94EC-0E5477792FA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014413" y="685800"/>
            <a:ext cx="482917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D6DDB59-496A-40E1-B276-E1EDB386637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1</a:t>
            </a:r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0115" y="836575"/>
            <a:ext cx="5400675" cy="1779647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00115" y="2684853"/>
            <a:ext cx="5400675" cy="12341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153146" y="272159"/>
            <a:ext cx="1552694" cy="4331973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065" y="272159"/>
            <a:ext cx="4568071" cy="4331973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1313" y="1274393"/>
            <a:ext cx="6210776" cy="2126346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1313" y="3420851"/>
            <a:ext cx="6210776" cy="11181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063" y="1360767"/>
            <a:ext cx="3060382" cy="324335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45456" y="1360767"/>
            <a:ext cx="3060382" cy="324335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002" y="272154"/>
            <a:ext cx="6210776" cy="988035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6004" y="1253090"/>
            <a:ext cx="3046317" cy="61411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6004" y="1867209"/>
            <a:ext cx="3046317" cy="274638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645457" y="1253090"/>
            <a:ext cx="3061320" cy="61411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645457" y="1867209"/>
            <a:ext cx="3061320" cy="2746383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001" y="340784"/>
            <a:ext cx="2322478" cy="119274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1320" y="736003"/>
            <a:ext cx="3645456" cy="363265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6001" y="1533530"/>
            <a:ext cx="2322478" cy="284104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001" y="340784"/>
            <a:ext cx="2322478" cy="1192742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61320" y="736003"/>
            <a:ext cx="3645456" cy="363265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6001" y="1533530"/>
            <a:ext cx="2322478" cy="284104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95300" y="271463"/>
            <a:ext cx="6210300" cy="989012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95300" y="1360488"/>
            <a:ext cx="6210300" cy="3243262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r>
              <a:rPr lang="en-US" altLang="zh-CN" strike="noStrike" noProof="1">
                <a:latin typeface="+mn-lt"/>
                <a:ea typeface="+mn-ea"/>
                <a:cs typeface="+mn-cs"/>
              </a:rPr>
              <a:t>2018/8/4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86013" y="4737100"/>
            <a:ext cx="2428875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086350" y="4737100"/>
            <a:ext cx="1619250" cy="27305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r>
              <a:rPr lang="en-US" altLang="zh-CN" strike="noStrike" noProof="1">
                <a:latin typeface="+mn-lt"/>
                <a:ea typeface="+mn-ea"/>
                <a:cs typeface="+mn-cs"/>
              </a:rPr>
              <a:t>‹#›</a:t>
            </a:r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fade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2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2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" descr="q-0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1" descr="X0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" descr="Z00封底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434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4"/>
          <p:cNvSpPr txBox="1"/>
          <p:nvPr/>
        </p:nvSpPr>
        <p:spPr>
          <a:xfrm>
            <a:off x="5962650" y="4826000"/>
            <a:ext cx="642938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抽血室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8437" name="图片 5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64238" cy="511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82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4"/>
          <p:cNvSpPr txBox="1"/>
          <p:nvPr/>
        </p:nvSpPr>
        <p:spPr>
          <a:xfrm>
            <a:off x="6115050" y="4826000"/>
            <a:ext cx="641350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接待厅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485" name="图片 5" descr="3"/>
          <p:cNvPicPr>
            <a:picLocks noChangeAspect="1"/>
          </p:cNvPicPr>
          <p:nvPr/>
        </p:nvPicPr>
        <p:blipFill>
          <a:blip r:embed="rId4"/>
          <a:srcRect t="6705"/>
          <a:stretch>
            <a:fillRect/>
          </a:stretch>
        </p:blipFill>
        <p:spPr>
          <a:xfrm>
            <a:off x="0" y="9525"/>
            <a:ext cx="6115050" cy="510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6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525"/>
            <a:ext cx="6115050" cy="509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530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4"/>
          <p:cNvSpPr txBox="1"/>
          <p:nvPr/>
        </p:nvSpPr>
        <p:spPr>
          <a:xfrm>
            <a:off x="5962650" y="4843463"/>
            <a:ext cx="488950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宿舍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533" name="图片 6" descr="ee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62650" cy="5119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578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5" descr="sdd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069013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7"/>
          <p:cNvSpPr txBox="1"/>
          <p:nvPr/>
        </p:nvSpPr>
        <p:spPr>
          <a:xfrm>
            <a:off x="6024563" y="4849813"/>
            <a:ext cx="795337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套房书房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Click="0" advTm="3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626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4"/>
          <p:cNvSpPr txBox="1"/>
          <p:nvPr/>
        </p:nvSpPr>
        <p:spPr>
          <a:xfrm>
            <a:off x="5962650" y="4843463"/>
            <a:ext cx="795338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护士站一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29" name="图片 6" descr="ee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62650" cy="511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5" descr="护士站1"/>
          <p:cNvPicPr>
            <a:picLocks noChangeAspect="1"/>
          </p:cNvPicPr>
          <p:nvPr/>
        </p:nvPicPr>
        <p:blipFill>
          <a:blip r:embed="rId5"/>
          <a:srcRect l="8629" r="7047"/>
          <a:stretch>
            <a:fillRect/>
          </a:stretch>
        </p:blipFill>
        <p:spPr>
          <a:xfrm>
            <a:off x="0" y="0"/>
            <a:ext cx="5962650" cy="5091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7" descr="护士站1"/>
          <p:cNvPicPr>
            <a:picLocks noChangeAspect="1"/>
          </p:cNvPicPr>
          <p:nvPr/>
        </p:nvPicPr>
        <p:blipFill>
          <a:blip r:embed="rId6"/>
          <a:srcRect l="6995" r="7568"/>
          <a:stretch>
            <a:fillRect/>
          </a:stretch>
        </p:blipFill>
        <p:spPr>
          <a:xfrm>
            <a:off x="0" y="-6350"/>
            <a:ext cx="5962650" cy="510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674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5" descr="护士站2"/>
          <p:cNvPicPr>
            <a:picLocks noChangeAspect="1"/>
          </p:cNvPicPr>
          <p:nvPr/>
        </p:nvPicPr>
        <p:blipFill>
          <a:blip r:embed="rId4"/>
          <a:srcRect l="9627" r="-6265"/>
          <a:stretch>
            <a:fillRect/>
          </a:stretch>
        </p:blipFill>
        <p:spPr>
          <a:xfrm>
            <a:off x="0" y="-1587"/>
            <a:ext cx="6451600" cy="5103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4"/>
          <p:cNvSpPr txBox="1"/>
          <p:nvPr/>
        </p:nvSpPr>
        <p:spPr>
          <a:xfrm>
            <a:off x="5962650" y="4843463"/>
            <a:ext cx="795338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护士站二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678" name="图片 7" descr="护士站2"/>
          <p:cNvPicPr>
            <a:picLocks noChangeAspect="1"/>
          </p:cNvPicPr>
          <p:nvPr/>
        </p:nvPicPr>
        <p:blipFill>
          <a:blip r:embed="rId5"/>
          <a:srcRect l="5733" r="6421"/>
          <a:stretch>
            <a:fillRect/>
          </a:stretch>
        </p:blipFill>
        <p:spPr>
          <a:xfrm>
            <a:off x="0" y="-6350"/>
            <a:ext cx="6035675" cy="510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0722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5" descr="护士站2"/>
          <p:cNvPicPr>
            <a:picLocks noChangeAspect="1"/>
          </p:cNvPicPr>
          <p:nvPr/>
        </p:nvPicPr>
        <p:blipFill>
          <a:blip r:embed="rId4"/>
          <a:srcRect l="9625" r="-6265"/>
          <a:stretch>
            <a:fillRect/>
          </a:stretch>
        </p:blipFill>
        <p:spPr>
          <a:xfrm>
            <a:off x="0" y="-1587"/>
            <a:ext cx="6451600" cy="5103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4"/>
          <p:cNvSpPr txBox="1"/>
          <p:nvPr/>
        </p:nvSpPr>
        <p:spPr>
          <a:xfrm>
            <a:off x="5962650" y="4843463"/>
            <a:ext cx="795338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护士站三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26" name="图片 6" descr="护士站3"/>
          <p:cNvPicPr>
            <a:picLocks noChangeAspect="1"/>
          </p:cNvPicPr>
          <p:nvPr/>
        </p:nvPicPr>
        <p:blipFill>
          <a:blip r:embed="rId5"/>
          <a:srcRect r="10783"/>
          <a:stretch>
            <a:fillRect/>
          </a:stretch>
        </p:blipFill>
        <p:spPr>
          <a:xfrm>
            <a:off x="0" y="9525"/>
            <a:ext cx="6034088" cy="510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7" descr="护士站3"/>
          <p:cNvPicPr>
            <a:picLocks noChangeAspect="1"/>
          </p:cNvPicPr>
          <p:nvPr/>
        </p:nvPicPr>
        <p:blipFill>
          <a:blip r:embed="rId6"/>
          <a:srcRect l="1294" r="11351"/>
          <a:stretch>
            <a:fillRect/>
          </a:stretch>
        </p:blipFill>
        <p:spPr>
          <a:xfrm>
            <a:off x="0" y="6350"/>
            <a:ext cx="6035675" cy="5113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 descr="T-0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7200900" cy="5092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770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62650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2650" y="3457575"/>
            <a:ext cx="11811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5" descr="护士站2"/>
          <p:cNvPicPr>
            <a:picLocks noChangeAspect="1"/>
          </p:cNvPicPr>
          <p:nvPr/>
        </p:nvPicPr>
        <p:blipFill>
          <a:blip r:embed="rId4"/>
          <a:srcRect l="9625" r="-6265"/>
          <a:stretch>
            <a:fillRect/>
          </a:stretch>
        </p:blipFill>
        <p:spPr>
          <a:xfrm>
            <a:off x="0" y="-1587"/>
            <a:ext cx="6451600" cy="5103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4"/>
          <p:cNvSpPr txBox="1"/>
          <p:nvPr/>
        </p:nvSpPr>
        <p:spPr>
          <a:xfrm>
            <a:off x="6124575" y="4835525"/>
            <a:ext cx="641350" cy="276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200" b="1">
                <a:latin typeface="黑体" panose="02010609060101010101" charset="-122"/>
                <a:ea typeface="黑体" panose="02010609060101010101" charset="-122"/>
              </a:rPr>
              <a:t>按摩室</a:t>
            </a:r>
            <a:endParaRPr lang="zh-CN" altLang="en-US" sz="12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774" name="图片 6" descr="按摩"/>
          <p:cNvPicPr>
            <a:picLocks noChangeAspect="1"/>
          </p:cNvPicPr>
          <p:nvPr/>
        </p:nvPicPr>
        <p:blipFill>
          <a:blip r:embed="rId5"/>
          <a:srcRect l="3639" r="5598"/>
          <a:stretch>
            <a:fillRect/>
          </a:stretch>
        </p:blipFill>
        <p:spPr>
          <a:xfrm>
            <a:off x="0" y="15875"/>
            <a:ext cx="6124575" cy="5103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图片 7" descr="按摩"/>
          <p:cNvPicPr>
            <a:picLocks noChangeAspect="1"/>
          </p:cNvPicPr>
          <p:nvPr/>
        </p:nvPicPr>
        <p:blipFill>
          <a:blip r:embed="rId6"/>
          <a:srcRect l="3920" r="5153"/>
          <a:stretch>
            <a:fillRect/>
          </a:stretch>
        </p:blipFill>
        <p:spPr>
          <a:xfrm>
            <a:off x="0" y="-1587"/>
            <a:ext cx="6124575" cy="5103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3000">
    <p:fade/>
  </p:transition>
</p:sld>
</file>

<file path=ppt/tags/tag1.xml><?xml version="1.0" encoding="utf-8"?>
<p:tagLst xmlns:p="http://schemas.openxmlformats.org/presentationml/2006/main">
  <p:tag name="ISPRING_PRESENTATION_TITLE" val="35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自定义</PresentationFormat>
  <Paragraphs>16</Paragraphs>
  <Slides>11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NMW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NMW</dc:title>
  <dc:creator>NMW</dc:creator>
  <cp:keywords>NMW</cp:keywords>
  <dc:subject>NMW</dc:subject>
  <cp:lastModifiedBy>许许足各</cp:lastModifiedBy>
  <cp:revision>260</cp:revision>
  <dcterms:created xsi:type="dcterms:W3CDTF">2015-05-05T08:02:00Z</dcterms:created>
  <dcterms:modified xsi:type="dcterms:W3CDTF">2021-03-05T10:05:47Z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