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71" r:id="rId3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636" y="96"/>
      </p:cViewPr>
      <p:guideLst>
        <p:guide orient="horz" pos="214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3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B413A-89E1-46B0-BEF8-A9BFEC03A8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4187E-18F6-4F51-8B2B-3719FA3F755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4187E-18F6-4F51-8B2B-3719FA3F755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9416" y="858325"/>
            <a:ext cx="10891604" cy="50777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0000" tIns="46800" rIns="90000" bIns="46800" numCol="1" anchor="t" anchorCtr="0" compatLnSpc="1">
            <a:noAutofit/>
          </a:bodyPr>
          <a:lstStyle/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一、格式要求：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、本次市场调研汇报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务必采用</a:t>
            </a:r>
            <a:r>
              <a:rPr lang="en-US" altLang="zh-CN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格式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；汇报时间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严格控制在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分钟内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封面、内页均需在明显处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标出公司名称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内页，切换等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不嵌入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动画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、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视频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等特效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需为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可编辑版本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，请勿将页面转换图片格式；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二、内容要求：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一部分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：公司概况</a:t>
            </a:r>
            <a:endParaRPr lang="en-US" altLang="zh-CN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、公司概况。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PPT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数量不宜过多，建议控制在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5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页以内。</a:t>
            </a:r>
            <a:endParaRPr lang="zh-CN" altLang="en-US" dirty="0" smtClean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、类似业绩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及案例图片（包含项目名称、合同金额、合同时间、合作单位</a:t>
            </a:r>
            <a:r>
              <a:rPr lang="zh-CN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、实验室外部照片、内部照片、房产证（或产权证明）、各层平面图复印件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等）</a:t>
            </a:r>
            <a:endParaRPr lang="zh-CN" altLang="en-US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第二部分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项目初步方案或建议</a:t>
            </a:r>
            <a:endParaRPr lang="zh-CN" altLang="en-US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请汇报针对本项目特点的方案，有何好的意见建议，有何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亮点或优势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,</a:t>
            </a:r>
            <a:r>
              <a:rPr lang="zh-CN" altLang="zh-CN" b="1" u="sng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不要出现报价</a:t>
            </a:r>
            <a:r>
              <a:rPr lang="zh-CN" b="1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zh-CN" sz="1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7" name="标题 1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-1" y="2"/>
            <a:ext cx="12192001" cy="928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l">
              <a:spcBef>
                <a:spcPct val="0"/>
              </a:spcBef>
              <a:defRPr/>
            </a:pPr>
            <a:r>
              <a:rPr lang="zh-CN" altLang="en-US" sz="3600" dirty="0" smtClean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附件</a:t>
            </a:r>
            <a:r>
              <a:rPr lang="en-US" altLang="zh-CN" sz="3600" dirty="0" smtClean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4              </a:t>
            </a:r>
            <a:r>
              <a:rPr lang="zh-CN" altLang="en-US" sz="3600" dirty="0" smtClean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市场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调研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PPT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要求：</a:t>
            </a:r>
            <a:endParaRPr lang="zh-CN" altLang="en-US" sz="3600" dirty="0">
              <a:latin typeface="宋体-方正超大字符集" panose="03000509000000000000" charset="-122"/>
              <a:ea typeface="宋体-方正超大字符集" panose="03000509000000000000" charset="-122"/>
              <a:cs typeface="+mj-cs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TYPE" val="f"/>
  <p:tag name="KSO_WM_UNIT_INDEX" val="1"/>
  <p:tag name="KSO_WM_UNIT_ID" val="custom20184636_4*f*1"/>
  <p:tag name="KSO_WM_UNIT_LAYERLEVEL" val="1"/>
  <p:tag name="KSO_WM_UNIT_VALUE" val="150"/>
  <p:tag name="KSO_WM_UNIT_HIGHLIGHT" val="0"/>
  <p:tag name="KSO_WM_UNIT_COMPATIBLE" val="0"/>
  <p:tag name="KSO_WM_UNIT_CLEAR" val="0"/>
  <p:tag name="KSO_WM_UNIT_PRESET_TEXT_INDEX" val="2"/>
  <p:tag name="KSO_WM_UNIT_PRESET_TEXT_LEN" val="80"/>
</p:tagLst>
</file>

<file path=ppt/tags/tag2.xml><?xml version="1.0" encoding="utf-8"?>
<p:tagLst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PRESET_TEXT_LEN" val="9"/>
  <p:tag name="KSO_WM_UNIT_PRESET_TEXT_INDEX" val="0"/>
  <p:tag name="KSO_WM_UNIT_CLEAR" val="0"/>
  <p:tag name="KSO_WM_UNIT_COMPATIBLE" val="0"/>
  <p:tag name="KSO_WM_UNIT_HIGHLIGHT" val="0"/>
  <p:tag name="KSO_WM_UNIT_ISCONTENTSTITLE" val="0"/>
  <p:tag name="KSO_WM_UNIT_VALUE" val="20"/>
  <p:tag name="KSO_WM_UNIT_LAYERLEVEL" val="1"/>
  <p:tag name="KSO_WM_UNIT_INDEX" val="1"/>
  <p:tag name="KSO_WM_UNIT_ID" val="custom20184636_3*a*1"/>
  <p:tag name="KSO_WM_UNIT_TYPE" val="a"/>
</p:tagLst>
</file>

<file path=ppt/tags/tag3.xml><?xml version="1.0" encoding="utf-8"?>
<p:tagLst xmlns:p="http://schemas.openxmlformats.org/presentationml/2006/main">
  <p:tag name="KSO_WPP_MARK_KEY" val="1ae0c7a1-d728-4749-93ac-3eb3af8b07d9"/>
  <p:tag name="COMMONDATA" val="eyJoZGlkIjoiMDNjZjRiZjZiOWQ5YmUwNmI1ODg1Yjg0ZmIwZTA4NzcifQ=="/>
  <p:tag name="commondata" val="eyJoZGlkIjoiNDQ1MWExZDRlODNjMjU5YmE2YzBiNDQzNzU2YmM5MzYifQ=="/>
</p:tagLst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312</Words>
  <Application>WPS 演示</Application>
  <PresentationFormat>宽屏</PresentationFormat>
  <Paragraphs>14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仿宋</vt:lpstr>
      <vt:lpstr>宋体-方正超大字符集</vt:lpstr>
      <vt:lpstr>微软雅黑</vt:lpstr>
      <vt:lpstr>Arial Unicode MS</vt:lpstr>
      <vt:lpstr>等线 Light</vt:lpstr>
      <vt:lpstr>Calibri Light</vt:lpstr>
      <vt:lpstr>等线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netuser</dc:creator>
  <cp:lastModifiedBy>朱翔</cp:lastModifiedBy>
  <cp:revision>67</cp:revision>
  <dcterms:created xsi:type="dcterms:W3CDTF">2020-01-14T01:01:00Z</dcterms:created>
  <dcterms:modified xsi:type="dcterms:W3CDTF">2025-04-23T10:12:34Z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2052-12.1.0.20784</vt:lpwstr>
  </property>
  <property fmtid="{D5CDD505-2E9C-101B-9397-08002B2CF9AE}" pid="3" name="ICV">
    <vt:lpwstr>44448017BAAF4696AADB5BA121BC3261_13</vt:lpwstr>
  </property>
</Properties>
</file>